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Module </a:t>
            </a:r>
            <a:r>
              <a:rPr lang="en-US" smtClean="0"/>
              <a:t>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Computing in the Workplace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A Global Workforce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Outsourcing - phenomenon where a company pays another company for services instead of performing those tasks itself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Offshoring - the practice of moving business processes or services to another country, especially overseas, to reduce costs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err="1"/>
              <a:t>Inshoring</a:t>
            </a:r>
            <a:r>
              <a:rPr lang="en-US" dirty="0"/>
              <a:t> - when another company employs thousands of people in the U.S. (e.g. offshoring for a German company means </a:t>
            </a:r>
            <a:r>
              <a:rPr lang="en-US" dirty="0" err="1"/>
              <a:t>inshoring</a:t>
            </a:r>
            <a:r>
              <a:rPr lang="en-US" dirty="0"/>
              <a:t> for U.S.)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Almost 5% of U.S. workers are employed by foreign companies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00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A Global Workforce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Problems and side effects of offshoring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Consumers complain about customer service representatives, because accents are difficult to understand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Employees in U.S. companies need new job skills (e.g., managing, working with foreign colleagues)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Increased demand for high-skill workers in other countries forces salaries 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8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Learning About Job Applicants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Web and social media provide new means of information collection on job applicants. Employers: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search online newsgroups and social networks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hire data-collection agencies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use a variety of screening methods to efficiently reduce a large pool of applicants to a reasonable number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Some job-seekers attempt to clean up their online persona.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6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/>
              <a:t>Risks and Rules for Work and Personal Communications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Employee monitoring is not new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Employers have always monitored their employees.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Degree of detail and frequency of monitoring has varied depending upon kind of work, economic factors, and available technology. (Time-clocks and logs.)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Early monitoring was mostly ‘blue-collar’ (factory) and ‘pink-collar’ (telephone and clerical) jobs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Bosses patrolled the aisles watching workers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Output counts at the end of the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1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/>
              <a:t>Risks and Rules for Work and Personal Communications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Separating – or merging – work and personal communications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Employers often prohibit employees from using their work email, computers, and other devices for personal use.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What about employees using personal email accounts, social media, laptops, smartphones, and other devices for work?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Overhead of managing and maintaining systems to work with variety of brands and operating systems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Security of company information and operations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17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/>
              <a:t>Risks and Rules for Work and Personal Communications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Monitoring employer systems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Roughly half of major companies in U.S. sometimes monitor the email or voice mail of their employees on company systems.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Most companies monitor infrequently, some routinely intercept all email.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879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Risks and Rules for Work and Personal Communications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Monitoring employer systems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Purposes of monitoring employee communications include training, measuring or increasing productivity, checking compliance with rules for communication, and detecting behavior that threatens the employer in some way.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Concerns over security threats such as viruses and other malicious software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Concerns about inappropriate activities by employees (e.g., harassment, unprofessional comment)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28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Law and cases for employer systems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Electronic Communications Privacy Act (ECPA) prohibits interception of email and reading stored email without a court order, but makes an exception for business systems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Courts put heavy weight on the fact that computers, mail, and phone systems are owned by the employer who provides them for business purposes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07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Law and cases for employer systems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Courts have ruled against monitoring done to snoop on personal and union activities or to track down whistle blowers.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Court decisions sometimes depend on whether an employee had a reasonable “expectation of privacy.”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Many employers have privacy policies regarding email and voice mail.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National Labor Relation Board (NLRB) sets rules and decides cases about worker-employer relations.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088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Personal social media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Basing disciplinary action on personal, </a:t>
            </a:r>
            <a:r>
              <a:rPr lang="en-US" dirty="0" err="1"/>
              <a:t>nonwork</a:t>
            </a:r>
            <a:r>
              <a:rPr lang="en-US" dirty="0"/>
              <a:t> social media is more controversial because it extends employer control beyond the workplace.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Content in social media is often widely distributed; thus impact is stronger than that of a private conversation.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Employer restrictions on </a:t>
            </a:r>
            <a:r>
              <a:rPr lang="en-US" dirty="0" err="1"/>
              <a:t>nonwork</a:t>
            </a:r>
            <a:r>
              <a:rPr lang="en-US" dirty="0"/>
              <a:t> social media do not violate employee’s freedom of speech (unless, in some cases, when the employer is the government).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8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Changes, Fears, and Questions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Impacts on Employment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Employee Communications and Monitoring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8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/>
              <a:t>Monitoring location and equipment usage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Electronic identification badges that serve as door keys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Provide increased security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Allow monitoring of employee movement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783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Changes continued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Monitoring location and equipment usage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GPS tracks an employee's location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Used in some hospitals to track nurse locations for emergency purposes, also shows where they are at lunch or when they use the bathroom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Used to track long-haul trucks to reduce theft and optimize delivery schedules, also detects driving speeds and duration of rest breaks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Employees often complain of loss of privacy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4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Computer Affect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The introduction of computers in the workplace generated many fears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Mass unemployment due to increased efficiency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The need for increased skill and training widens the earning gap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New trends still generating fears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Offshoring of jobs will lead to mass unemployment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Employers use of technology to monitor their employees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57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to Workplace Because of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Job creation and destruction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 successful technology eliminates or reduces some jobs but creates others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Reduced the need for telephone operators, meter readers, mid-level managers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New industries arise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Internet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Cellular communications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Lower prices increase demand and create jobs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Music industry changed from serving the wealthy to serving the masses, employing more than just musicians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65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Unemployment rates fluctuate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Growth of computers has been steady,  while unemployment has fluctuated widely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Unemployment has more to do with an economy’s ability to adapt to change.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52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Changing Skills and Skill Levels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New products and services based on computer technology create jobs in design, marketing, manufacture, sales, customer service, repair, and maintenance.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new jobs created from computers are different from the jobs eliminated.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New jobs such as computer engineer and system analyst jobs require a college degree, where jobs such as bank tellers, customer service representatives and clerks do not.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Companies are more willing to hire people without specific skills when they can train new people quickly and use automated support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68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Telecommuting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Working at home using a computer electronically linked to one's place of employment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Mobile office using a laptop, working out of your car or at customer locations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Fulltime and part-time telecommuting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2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Telecommuting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Benefits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Reduces overhead for employers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Reduces need for large offices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Employees are more productive, satisfied, and loyal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Reduces traffic congestion, pollution, gasoline use, and stress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Reduces expenses for commuting and money spent on work clothes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Allows work to continue after blizzards, hurricanes, </a:t>
            </a:r>
            <a:r>
              <a:rPr lang="en-US" sz="2400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06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Telecommuting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Problems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Employers see resentment from those who have to work at the office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For some telecommuting employees, corporation loyalty weakens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Odd work hours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Cost for office space has shifted to the employee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Security risks when work and personal activities reside on the same computer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99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5362</TotalTime>
  <Words>1169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Garamond</vt:lpstr>
      <vt:lpstr>Wingdings</vt:lpstr>
      <vt:lpstr>Organic</vt:lpstr>
      <vt:lpstr>Module 6</vt:lpstr>
      <vt:lpstr>Topics</vt:lpstr>
      <vt:lpstr>How Computer Affect Workplace</vt:lpstr>
      <vt:lpstr>Changes to Workplace Because of Computers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  <vt:lpstr>Changes continued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8</cp:revision>
  <dcterms:created xsi:type="dcterms:W3CDTF">2017-07-20T21:36:03Z</dcterms:created>
  <dcterms:modified xsi:type="dcterms:W3CDTF">2017-07-24T21:13:25Z</dcterms:modified>
</cp:coreProperties>
</file>